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12.09.2019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39675"/>
              </p:ext>
            </p:extLst>
          </p:nvPr>
        </p:nvGraphicFramePr>
        <p:xfrm>
          <a:off x="635000" y="1698444"/>
          <a:ext cx="11195050" cy="2845797"/>
        </p:xfrm>
        <a:graphic>
          <a:graphicData uri="http://schemas.openxmlformats.org/drawingml/2006/table">
            <a:tbl>
              <a:tblPr/>
              <a:tblGrid>
                <a:gridCol w="2614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0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PEG,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ZTP, ETF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CZ VTP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</a:t>
                      </a:r>
                      <a:r>
                        <a:rPr lang="en-US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PVB 0.005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NBP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Option Trade Registration 0.002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4999" y="454424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25</cp:revision>
  <dcterms:created xsi:type="dcterms:W3CDTF">2018-06-15T08:36:48Z</dcterms:created>
  <dcterms:modified xsi:type="dcterms:W3CDTF">2019-09-12T08:55:45Z</dcterms:modified>
  <cp:contentStatus>Endgültig</cp:contentStatus>
</cp:coreProperties>
</file>