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19900" cy="99187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25.06.2019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252128"/>
              </p:ext>
            </p:extLst>
          </p:nvPr>
        </p:nvGraphicFramePr>
        <p:xfrm>
          <a:off x="577850" y="910047"/>
          <a:ext cx="11195051" cy="3695700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(week/month/quarter/year)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(week/month/quarter/year) 0.0025;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PXE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(week/month/quarter/year)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PXE 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PXE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Hungarian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Day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 </a:t>
                      </a:r>
                      <a:r>
                        <a:rPr lang="de-DE" sz="8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0.03;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 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Poland)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2.94 €/k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on: potatoes 2.00 €/Contract; skimmed milk powder 1.00 €/Contract; whey powder 1.50 €/Contract; butter 1.00 €/Contract;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twenty-four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</a:p>
                    <a:p>
                      <a:r>
                        <a:rPr lang="en-US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Until 31 March 2019 and upon sign-up and confirmation, transaction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fees for trading participants that: have not been admitted to trading at EEX prior to August 2018 but get admitted to trading at EEX and trade in Freight Futures after August 2018/ have been admitted to trading at EEX but that never traded Freight Futures at EEX in the period from February 2018 until July 2018/ traded less than 400 lots (cumulative) in Freight Futures at EEX in the period from February 2018 until July 2018 will be reduced by $ 3.00 per d or $ 0.0030 per t, respectively. The rebate will be granted for a period of three months as of the month of sign-up. 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10740"/>
              </p:ext>
            </p:extLst>
          </p:nvPr>
        </p:nvGraphicFramePr>
        <p:xfrm>
          <a:off x="577847" y="4610752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4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0.02%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0.05%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0.08%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8" y="6174157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European Energy Exchange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70</cp:revision>
  <cp:lastPrinted>2019-06-24T11:24:15Z</cp:lastPrinted>
  <dcterms:created xsi:type="dcterms:W3CDTF">2018-06-15T08:36:48Z</dcterms:created>
  <dcterms:modified xsi:type="dcterms:W3CDTF">2019-06-25T09:58:21Z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